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42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Shreyas Banagar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17th Nov,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missing values in the dataframe was handled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 column had a lot of missing values which were replaced by the mean of the PayloadMass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API: https://api.spacexdata.com/v4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past launches, the booster version, launch site, payload and core data were collected from the above API.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filtered to contain only Falcon 9 launches and then finally stored in a Pandas dataframe.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3048635" y="1856740"/>
            <a:ext cx="6093460" cy="12992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285" y="3357880"/>
            <a:ext cx="8902065" cy="30695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https://github.com/shreyasbgr/ibm_coursera_assignments/blob/main/AI%20Capstone%20Project/Week%201/2-jupyter-labs-webscraping.ipynb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9345" y="2057400"/>
            <a:ext cx="7014210" cy="44284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7674</Words>
  <Application>WPS Presentation</Application>
  <PresentationFormat>Widescreen</PresentationFormat>
  <Paragraphs>363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4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Microsoft YaHei</vt:lpstr>
      <vt:lpstr>Arial Unicode MS</vt:lpstr>
      <vt:lpstr>Calibri</vt:lpstr>
      <vt:lpstr>Calibri Light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shreyas.banagar</cp:lastModifiedBy>
  <cp:revision>208</cp:revision>
  <dcterms:created xsi:type="dcterms:W3CDTF">2021-04-29T18:58:00Z</dcterms:created>
  <dcterms:modified xsi:type="dcterms:W3CDTF">2023-11-20T11:43:16Z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F5E901380BD74D109A7B82984DD96EDA</vt:lpwstr>
  </property>
  <property fmtid="{D5CDD505-2E9C-101B-9397-08002B2CF9AE}" pid="4" name="KSOProductBuildVer">
    <vt:lpwstr>1033-11.2.0.11254</vt:lpwstr>
  </property>
</Properties>
</file>